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1"/>
  </p:notesMasterIdLst>
  <p:handoutMasterIdLst>
    <p:handoutMasterId r:id="rId32"/>
  </p:handoutMasterIdLst>
  <p:sldIdLst>
    <p:sldId id="275" r:id="rId2"/>
    <p:sldId id="276" r:id="rId3"/>
    <p:sldId id="256" r:id="rId4"/>
    <p:sldId id="258" r:id="rId5"/>
    <p:sldId id="259" r:id="rId6"/>
    <p:sldId id="260" r:id="rId7"/>
    <p:sldId id="261" r:id="rId8"/>
    <p:sldId id="262" r:id="rId9"/>
    <p:sldId id="288" r:id="rId10"/>
    <p:sldId id="263" r:id="rId11"/>
    <p:sldId id="264" r:id="rId12"/>
    <p:sldId id="273" r:id="rId13"/>
    <p:sldId id="265" r:id="rId14"/>
    <p:sldId id="290" r:id="rId15"/>
    <p:sldId id="289" r:id="rId16"/>
    <p:sldId id="292" r:id="rId17"/>
    <p:sldId id="267" r:id="rId18"/>
    <p:sldId id="269" r:id="rId19"/>
    <p:sldId id="291" r:id="rId20"/>
    <p:sldId id="271" r:id="rId21"/>
    <p:sldId id="285" r:id="rId22"/>
    <p:sldId id="283" r:id="rId23"/>
    <p:sldId id="293" r:id="rId24"/>
    <p:sldId id="295" r:id="rId25"/>
    <p:sldId id="298" r:id="rId26"/>
    <p:sldId id="299" r:id="rId27"/>
    <p:sldId id="300" r:id="rId28"/>
    <p:sldId id="294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 Cheema" initials="D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11-22T17:12:27.559" idx="4">
    <p:pos x="10" y="10"/>
    <p:text>surgical template was delivered after 9 days from the order date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A06C0-8B4F-4FAA-B335-99C94229D5AE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A74F0-CCC2-4AF9-BCA8-E32F5A54B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7504B-CC73-49F8-BDAA-714FA3BFDA47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74905-2FE0-4A8A-A58F-78C8F3FA7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4905-2FE0-4A8A-A58F-78C8F3FA7B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C8E5-55A8-4899-AED3-1BAFFDAAA56C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703F-FD4D-479B-8A95-BCCBBB8DC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C8E5-55A8-4899-AED3-1BAFFDAAA56C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703F-FD4D-479B-8A95-BCCBBB8DC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C8E5-55A8-4899-AED3-1BAFFDAAA56C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703F-FD4D-479B-8A95-BCCBBB8DC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C8E5-55A8-4899-AED3-1BAFFDAAA56C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703F-FD4D-479B-8A95-BCCBBB8DC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C8E5-55A8-4899-AED3-1BAFFDAAA56C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519703F-FD4D-479B-8A95-BCCBBB8DC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C8E5-55A8-4899-AED3-1BAFFDAAA56C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703F-FD4D-479B-8A95-BCCBBB8DC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C8E5-55A8-4899-AED3-1BAFFDAAA56C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703F-FD4D-479B-8A95-BCCBBB8DC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C8E5-55A8-4899-AED3-1BAFFDAAA56C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703F-FD4D-479B-8A95-BCCBBB8DC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C8E5-55A8-4899-AED3-1BAFFDAAA56C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703F-FD4D-479B-8A95-BCCBBB8DC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C8E5-55A8-4899-AED3-1BAFFDAAA56C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703F-FD4D-479B-8A95-BCCBBB8DC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C8E5-55A8-4899-AED3-1BAFFDAAA56C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703F-FD4D-479B-8A95-BCCBBB8DC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77C8E5-55A8-4899-AED3-1BAFFDAAA56C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19703F-FD4D-479B-8A95-BCCBBB8DC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WITH THE BLESSINGS OF ALMIGHTY TODAY WE ARE STANDING HERE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media1.santabanta.com/full1/Spiritual/Guru%20Nanak%20Dev%20Ji/gur25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95400"/>
            <a:ext cx="6213475" cy="46601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MAXILLA -PLANNING</a:t>
            </a:r>
            <a:endParaRPr lang="en-US" dirty="0"/>
          </a:p>
        </p:txBody>
      </p:sp>
      <p:pic>
        <p:nvPicPr>
          <p:cNvPr id="8194" name="Picture 2" descr="D:\AMARJEET S IMPLANT\beautifull teeth now\PLANING\maxillaWITH PLANING.jpg"/>
          <p:cNvPicPr>
            <a:picLocks noChangeAspect="1" noChangeArrowheads="1"/>
          </p:cNvPicPr>
          <p:nvPr/>
        </p:nvPicPr>
        <p:blipFill>
          <a:blip r:embed="rId2"/>
          <a:srcRect t="2778" r="758" b="11111"/>
          <a:stretch>
            <a:fillRect/>
          </a:stretch>
        </p:blipFill>
        <p:spPr bwMode="auto">
          <a:xfrm>
            <a:off x="1600200" y="1143000"/>
            <a:ext cx="6248400" cy="55342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MAXILLA -PLANNING</a:t>
            </a:r>
            <a:endParaRPr lang="en-US" dirty="0"/>
          </a:p>
        </p:txBody>
      </p:sp>
      <p:pic>
        <p:nvPicPr>
          <p:cNvPr id="9218" name="Picture 2" descr="D:\AMARJEET S IMPLANT\beautifull teeth now\PLANING\UPPER IMPLA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812" y="1143000"/>
            <a:ext cx="5612864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SURGICAL TEMPLATE </a:t>
            </a:r>
            <a:br>
              <a:rPr lang="en-US" dirty="0" smtClean="0"/>
            </a:br>
            <a:r>
              <a:rPr lang="en-US" dirty="0" smtClean="0"/>
              <a:t>MANDIBLE/MAXILLA</a:t>
            </a:r>
            <a:endParaRPr lang="en-US" dirty="0"/>
          </a:p>
        </p:txBody>
      </p:sp>
      <p:pic>
        <p:nvPicPr>
          <p:cNvPr id="18434" name="Picture 2" descr="D:\AMARJEET S IMPLANT\beautifull teeth now\s templa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956248"/>
            <a:ext cx="8229600" cy="39964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PREPRATION</a:t>
            </a:r>
            <a:endParaRPr lang="en-US" dirty="0"/>
          </a:p>
        </p:txBody>
      </p:sp>
      <p:pic>
        <p:nvPicPr>
          <p:cNvPr id="10242" name="Picture 2" descr="D:\AMARJEET S IMPLANT\beautifull teeth now\beautifull teeth n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1676400"/>
            <a:ext cx="7086600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STARTED WITH MAXILLA </a:t>
            </a:r>
            <a:br>
              <a:rPr lang="en-US" dirty="0" smtClean="0"/>
            </a:br>
            <a:r>
              <a:rPr lang="en-US" dirty="0" smtClean="0"/>
              <a:t>6 IMPLANTS PLACE IN MAXILLA</a:t>
            </a:r>
            <a:endParaRPr lang="en-US" dirty="0"/>
          </a:p>
        </p:txBody>
      </p:sp>
      <p:pic>
        <p:nvPicPr>
          <p:cNvPr id="11266" name="Picture 2" descr="D:\AMARJEET S IMPLANT\beautifull teeth now\beautifull teeth now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251802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Installed 6 implants in maxilla without blade and suture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Dr A S CHEEMA\Desktop\DSC00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858125" cy="4931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 copings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Documents and Settings\Dr A S CHEEMA\Desktop\implant as dham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124700" cy="4559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MANDIBLE </a:t>
            </a:r>
            <a:br>
              <a:rPr lang="en-US" dirty="0" smtClean="0"/>
            </a:br>
            <a:r>
              <a:rPr lang="en-US" dirty="0" smtClean="0"/>
              <a:t>5 IMPLANTS PLACED IN MANDIBLE</a:t>
            </a:r>
            <a:endParaRPr lang="en-US" dirty="0"/>
          </a:p>
        </p:txBody>
      </p:sp>
      <p:pic>
        <p:nvPicPr>
          <p:cNvPr id="12290" name="Picture 2" descr="D:\AMARJEET S IMPLANT\beautifull teeth now\beautifull teeth now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162800" cy="50098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Installed 5 implants in mandible without blade and suture</a:t>
            </a:r>
            <a:endParaRPr lang="en-US" dirty="0"/>
          </a:p>
        </p:txBody>
      </p:sp>
      <p:pic>
        <p:nvPicPr>
          <p:cNvPr id="3074" name="Picture 2" descr="C:\Documents and Settings\Dr A S CHEEMA\Desktop\DSC0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458075" cy="4048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 copings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Dr A S CHEEMA\Desktop\implant as dham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026400" cy="4660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GUIDED IMPLANT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 IMPLANTS INSERTED IN MINIMUM TIME OF ABOUT 1 HOUR</a:t>
            </a:r>
          </a:p>
          <a:p>
            <a:r>
              <a:rPr lang="en-US" dirty="0" smtClean="0"/>
              <a:t>6 IMPLANTS IN MAXILLA </a:t>
            </a:r>
          </a:p>
          <a:p>
            <a:r>
              <a:rPr lang="en-US" dirty="0" smtClean="0"/>
              <a:t>5 IMPLANTS IN MANDIBLE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AFTER FINISHING SURGERY</a:t>
            </a:r>
            <a:endParaRPr lang="en-US" dirty="0"/>
          </a:p>
        </p:txBody>
      </p:sp>
      <p:pic>
        <p:nvPicPr>
          <p:cNvPr id="16386" name="Picture 2" descr="D:\AMARJEET S IMPLANT\beautifull teeth now\beautifull teeth now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781801" cy="50856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OPG AFTER SURGERY</a:t>
            </a:r>
            <a:endParaRPr lang="en-US" dirty="0"/>
          </a:p>
        </p:txBody>
      </p:sp>
      <p:pic>
        <p:nvPicPr>
          <p:cNvPr id="2050" name="Picture 2" descr="D:\AMARJEET S IMPLANT\scan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951787" cy="4498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690" t="5024"/>
          <a:stretch>
            <a:fillRect/>
          </a:stretch>
        </p:blipFill>
        <p:spPr bwMode="auto">
          <a:xfrm>
            <a:off x="1143000" y="2057400"/>
            <a:ext cx="6582363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80" dirty="0" smtClean="0">
                <a:solidFill>
                  <a:srgbClr val="FFC000"/>
                </a:solidFill>
              </a:rPr>
              <a:t>                   Happy patient</a:t>
            </a:r>
            <a:endParaRPr lang="en-US" sz="418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Surgeons</a:t>
            </a:r>
            <a:br>
              <a:rPr lang="en-US" dirty="0" smtClean="0"/>
            </a:br>
            <a:r>
              <a:rPr lang="en-US" dirty="0" smtClean="0"/>
              <a:t>Dr A S </a:t>
            </a:r>
            <a:r>
              <a:rPr lang="en-US" dirty="0" err="1" smtClean="0"/>
              <a:t>cheema</a:t>
            </a:r>
            <a:r>
              <a:rPr lang="en-US" dirty="0" smtClean="0"/>
              <a:t>   Dr R </a:t>
            </a:r>
            <a:r>
              <a:rPr lang="en-US" dirty="0" err="1" smtClean="0"/>
              <a:t>cheema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patient</a:t>
            </a:r>
            <a:endParaRPr lang="en-US" dirty="0"/>
          </a:p>
        </p:txBody>
      </p:sp>
      <p:pic>
        <p:nvPicPr>
          <p:cNvPr id="1026" name="Picture 2" descr="C:\Documents and Settings\Dr A S CHEEMA\Desktop\live sur (2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4" cy="4708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Patient with </a:t>
            </a:r>
            <a:r>
              <a:rPr lang="en-US" dirty="0" err="1" smtClean="0"/>
              <a:t>procera</a:t>
            </a:r>
            <a:r>
              <a:rPr lang="en-US" dirty="0" smtClean="0"/>
              <a:t> implant bridge</a:t>
            </a:r>
            <a:br>
              <a:rPr lang="en-US" dirty="0" smtClean="0"/>
            </a:br>
            <a:r>
              <a:rPr lang="en-US" dirty="0" smtClean="0"/>
              <a:t>permanent fixed teeth</a:t>
            </a:r>
            <a:endParaRPr lang="en-US" dirty="0"/>
          </a:p>
        </p:txBody>
      </p:sp>
      <p:pic>
        <p:nvPicPr>
          <p:cNvPr id="1026" name="Picture 2" descr="C:\Documents and Settings\Dr A S CHEEMA\Desktop\pib p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49" y="1600200"/>
            <a:ext cx="4267101" cy="4708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Opg</a:t>
            </a:r>
            <a:r>
              <a:rPr lang="en-US" dirty="0" smtClean="0"/>
              <a:t> after </a:t>
            </a:r>
            <a:r>
              <a:rPr lang="en-US" dirty="0" err="1" smtClean="0"/>
              <a:t>procera</a:t>
            </a:r>
            <a:r>
              <a:rPr lang="en-US" dirty="0" smtClean="0"/>
              <a:t> implant bridge</a:t>
            </a:r>
            <a:endParaRPr lang="en-US" dirty="0"/>
          </a:p>
        </p:txBody>
      </p:sp>
      <p:pic>
        <p:nvPicPr>
          <p:cNvPr id="1026" name="Picture 2" descr="C:\Documents and Settings\Dr A S CHEEMA\Desktop\opg after pib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6733" y="1600200"/>
            <a:ext cx="6990534" cy="4708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-304800"/>
            <a:ext cx="9601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Eat what you want feel more comfortable</a:t>
            </a:r>
            <a:endParaRPr lang="en-US" sz="3200" dirty="0"/>
          </a:p>
        </p:txBody>
      </p:sp>
      <p:pic>
        <p:nvPicPr>
          <p:cNvPr id="2050" name="Picture 2" descr="E:\my folder\as dhami apple\as dhami final apple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4191000" cy="3124200"/>
          </a:xfrm>
          <a:prstGeom prst="rect">
            <a:avLst/>
          </a:prstGeom>
          <a:noFill/>
        </p:spPr>
      </p:pic>
      <p:pic>
        <p:nvPicPr>
          <p:cNvPr id="2051" name="Picture 3" descr="E:\my folder\as dhami apple\a s dhami appl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4191000" cy="3181546"/>
          </a:xfrm>
          <a:prstGeom prst="rect">
            <a:avLst/>
          </a:prstGeom>
          <a:noFill/>
        </p:spPr>
      </p:pic>
      <p:pic>
        <p:nvPicPr>
          <p:cNvPr id="2052" name="Picture 4" descr="E:\my folder\as dhami apple\a s dhami apple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33400"/>
            <a:ext cx="4267200" cy="3090041"/>
          </a:xfrm>
          <a:prstGeom prst="rect">
            <a:avLst/>
          </a:prstGeom>
          <a:noFill/>
        </p:spPr>
      </p:pic>
      <p:pic>
        <p:nvPicPr>
          <p:cNvPr id="2053" name="Picture 5" descr="E:\my folder\as dhami apple\a s dhami apple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581400"/>
            <a:ext cx="4267200" cy="32339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Patient</a:t>
            </a:r>
            <a:endParaRPr lang="en-US" dirty="0"/>
          </a:p>
        </p:txBody>
      </p:sp>
      <p:pic>
        <p:nvPicPr>
          <p:cNvPr id="1026" name="Picture 2" descr="C:\Documents and Settings\Dr A S CHEEMA\Desktop\a s dhami apple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2112" y="1600200"/>
            <a:ext cx="7399775" cy="4708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Cheema</a:t>
            </a:r>
            <a:r>
              <a:rPr lang="en-US" dirty="0" smtClean="0"/>
              <a:t> dental implant centre and multi </a:t>
            </a:r>
            <a:r>
              <a:rPr lang="en-US" dirty="0" err="1" smtClean="0"/>
              <a:t>speciality</a:t>
            </a:r>
            <a:r>
              <a:rPr lang="en-US" dirty="0" smtClean="0"/>
              <a:t> dental clinic</a:t>
            </a:r>
            <a:br>
              <a:rPr lang="en-US" dirty="0" smtClean="0"/>
            </a:br>
            <a:r>
              <a:rPr lang="en-US" dirty="0" smtClean="0"/>
              <a:t>213 model town </a:t>
            </a:r>
            <a:r>
              <a:rPr lang="en-US" dirty="0" err="1" smtClean="0"/>
              <a:t>jalandhar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city </a:t>
            </a:r>
            <a:r>
              <a:rPr lang="en-US" dirty="0" err="1" smtClean="0"/>
              <a:t>punjab</a:t>
            </a:r>
            <a:r>
              <a:rPr lang="en-US" dirty="0" smtClean="0"/>
              <a:t> </a:t>
            </a:r>
            <a:r>
              <a:rPr lang="en-US" dirty="0" err="1" smtClean="0"/>
              <a:t>india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mtClean="0"/>
              <a:t>Ph:+919814603002</a:t>
            </a:r>
            <a:br>
              <a:rPr lang="en-US" smtClean="0"/>
            </a:br>
            <a:r>
              <a:rPr lang="en-US" smtClean="0"/>
              <a:t>    +919815603002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  <a:endParaRPr lang="en-US" dirty="0"/>
          </a:p>
        </p:txBody>
      </p:sp>
      <p:pic>
        <p:nvPicPr>
          <p:cNvPr id="1026" name="Picture 2" descr="D:\New Folder\My Pictures\guru_gobind_singh_j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71699" y="1600200"/>
            <a:ext cx="3400601" cy="4708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/>
          <a:lstStyle/>
          <a:p>
            <a:r>
              <a:rPr lang="en-US" dirty="0" smtClean="0"/>
              <a:t>OPG BEFORE SURGERY</a:t>
            </a:r>
            <a:endParaRPr lang="en-US" dirty="0"/>
          </a:p>
        </p:txBody>
      </p:sp>
      <p:pic>
        <p:nvPicPr>
          <p:cNvPr id="1026" name="Picture 2" descr="D:\AMARJEET S IMPLANT\scan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1506538"/>
            <a:ext cx="7704137" cy="3844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MAXILLA BEFORE SURGERY</a:t>
            </a:r>
            <a:endParaRPr lang="en-US" dirty="0"/>
          </a:p>
        </p:txBody>
      </p:sp>
      <p:pic>
        <p:nvPicPr>
          <p:cNvPr id="3074" name="Picture 2" descr="D:\AMARJEET S IMPLANT\beautifull teeth now\BEFORE JAW\DSC00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20" t="25254" r="17860" b="26416"/>
          <a:stretch>
            <a:fillRect/>
          </a:stretch>
        </p:blipFill>
        <p:spPr bwMode="auto">
          <a:xfrm>
            <a:off x="1219200" y="1905000"/>
            <a:ext cx="617220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MANDIBLE BEFORE SURGERY</a:t>
            </a:r>
            <a:endParaRPr lang="en-US" dirty="0"/>
          </a:p>
        </p:txBody>
      </p:sp>
      <p:pic>
        <p:nvPicPr>
          <p:cNvPr id="4099" name="Picture 3" descr="D:\AMARJEET S IMPLANT\beautifull teeth now\BEFORE JAW\MANDI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115175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OF MANDIBLE</a:t>
            </a:r>
            <a:endParaRPr lang="en-US" dirty="0"/>
          </a:p>
        </p:txBody>
      </p:sp>
      <p:pic>
        <p:nvPicPr>
          <p:cNvPr id="5123" name="Picture 3" descr="D:\AMARJEET S IMPLANT\beautifull teeth now\PLANING\M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449838" cy="42857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OF MANDIBLE</a:t>
            </a:r>
            <a:endParaRPr lang="en-US" dirty="0"/>
          </a:p>
        </p:txBody>
      </p:sp>
      <p:pic>
        <p:nvPicPr>
          <p:cNvPr id="6146" name="Picture 2" descr="D:\AMARJEET S IMPLANT\beautifull teeth now\PLANING\mandiblePLA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361344" cy="47899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MANDIBLE PLANING</a:t>
            </a:r>
            <a:endParaRPr lang="en-US" dirty="0"/>
          </a:p>
        </p:txBody>
      </p:sp>
      <p:pic>
        <p:nvPicPr>
          <p:cNvPr id="7170" name="Picture 2" descr="D:\AMARJEET S IMPLANT\beautifull teeth now\PLANING\mandill TEM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066800"/>
            <a:ext cx="5180223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 OF MAXILLA</a:t>
            </a:r>
            <a:endParaRPr lang="en-US" dirty="0"/>
          </a:p>
        </p:txBody>
      </p:sp>
      <p:pic>
        <p:nvPicPr>
          <p:cNvPr id="2051" name="Picture 3" descr="C:\Documents and Settings\Dr Cheema\Desktop\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522" r="-1" b="28686"/>
          <a:stretch>
            <a:fillRect/>
          </a:stretch>
        </p:blipFill>
        <p:spPr bwMode="auto">
          <a:xfrm>
            <a:off x="1905000" y="1524000"/>
            <a:ext cx="5562600" cy="49871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240</TotalTime>
  <Words>130</Words>
  <Application>Microsoft Office PowerPoint</Application>
  <PresentationFormat>On-screen Show (4:3)</PresentationFormat>
  <Paragraphs>33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Apex</vt:lpstr>
      <vt:lpstr>Slide 1</vt:lpstr>
      <vt:lpstr>COMPUTER GUIDED IMPLANT SURGERY</vt:lpstr>
      <vt:lpstr>OPG BEFORE SURGERY</vt:lpstr>
      <vt:lpstr>MAXILLA BEFORE SURGERY</vt:lpstr>
      <vt:lpstr>MANDIBLE BEFORE SURGERY</vt:lpstr>
      <vt:lpstr>3D OF MANDIBLE</vt:lpstr>
      <vt:lpstr>PLANNING OF MANDIBLE</vt:lpstr>
      <vt:lpstr>MANDIBLE PLANING</vt:lpstr>
      <vt:lpstr>3 D OF MAXILLA</vt:lpstr>
      <vt:lpstr>MAXILLA -PLANNING</vt:lpstr>
      <vt:lpstr>MAXILLA -PLANNING</vt:lpstr>
      <vt:lpstr>SURGICAL TEMPLATE  MANDIBLE/MAXILLA</vt:lpstr>
      <vt:lpstr>PATIENT PREPRATION</vt:lpstr>
      <vt:lpstr>STARTED WITH MAXILLA  6 IMPLANTS PLACE IN MAXILLA</vt:lpstr>
      <vt:lpstr>Installed 6 implants in maxilla without blade and suture</vt:lpstr>
      <vt:lpstr>Impression copings</vt:lpstr>
      <vt:lpstr>MANDIBLE  5 IMPLANTS PLACED IN MANDIBLE</vt:lpstr>
      <vt:lpstr>Installed 5 implants in mandible without blade and suture</vt:lpstr>
      <vt:lpstr>Impression copings</vt:lpstr>
      <vt:lpstr>JUST AFTER FINISHING SURGERY</vt:lpstr>
      <vt:lpstr>OPG AFTER SURGERY</vt:lpstr>
      <vt:lpstr>Slide 22</vt:lpstr>
      <vt:lpstr>Surgeons Dr A S cheema   Dr R cheema with patient</vt:lpstr>
      <vt:lpstr>Patient with procera implant bridge permanent fixed teeth</vt:lpstr>
      <vt:lpstr>Opg after procera implant bridge</vt:lpstr>
      <vt:lpstr>Eat what you want feel more comfortable</vt:lpstr>
      <vt:lpstr>Happy Patient</vt:lpstr>
      <vt:lpstr>Cheema dental implant centre and multi speciality dental clinic 213 model town jalandhar city punjab india. Ph:+919814603002     +919815603002</vt:lpstr>
      <vt:lpstr>THANKS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GUIDED SURGERY</dc:title>
  <dc:creator>Dr Cheema</dc:creator>
  <cp:lastModifiedBy>Dr A S CHEEMA</cp:lastModifiedBy>
  <cp:revision>28</cp:revision>
  <dcterms:created xsi:type="dcterms:W3CDTF">2007-11-22T07:17:01Z</dcterms:created>
  <dcterms:modified xsi:type="dcterms:W3CDTF">2008-05-02T16:29:04Z</dcterms:modified>
</cp:coreProperties>
</file>